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59" r:id="rId5"/>
    <p:sldId id="257" r:id="rId6"/>
    <p:sldId id="258" r:id="rId7"/>
    <p:sldId id="260" r:id="rId8"/>
    <p:sldId id="261" r:id="rId9"/>
    <p:sldId id="265" r:id="rId10"/>
    <p:sldId id="263" r:id="rId11"/>
    <p:sldId id="264" r:id="rId12"/>
    <p:sldId id="266" r:id="rId13"/>
    <p:sldId id="267" r:id="rId14"/>
    <p:sldId id="268" r:id="rId15"/>
    <p:sldId id="269" r:id="rId16"/>
    <p:sldId id="271" r:id="rId17"/>
    <p:sldId id="270" r:id="rId18"/>
    <p:sldId id="272" r:id="rId19"/>
    <p:sldId id="273" r:id="rId20"/>
    <p:sldId id="274" r:id="rId21"/>
    <p:sldId id="275" r:id="rId22"/>
    <p:sldId id="276" r:id="rId23"/>
    <p:sldId id="278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12E3"/>
    <a:srgbClr val="CC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sad6Dujmovochka@yandex.ru" TargetMode="External"/><Relationship Id="rId5" Type="http://schemas.openxmlformats.org/officeDocument/2006/relationships/image" Target="../media/image69.png"/><Relationship Id="rId4" Type="http://schemas.openxmlformats.org/officeDocument/2006/relationships/image" Target="../media/image6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tRSG1gQ8L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ndex.ru/video/preview/5718018746828912725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038665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Экологическое воспитание дошкольников в рамках реализация международной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программы "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Эко-школы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/Зеленый флаг".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«Раздельный мусор»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CFF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МБДОУ детского сада № 6 «Дюймовочка»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Бугульминского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района РТ,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 Чернова Н.В.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555\Desktop\62408-padded-w680-h435-of-1-f8f4f3-green-flag-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0"/>
            <a:ext cx="1870785" cy="119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Эко-мода</a:t>
            </a:r>
            <a:r>
              <a:rPr lang="ru-RU" sz="3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sz="3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«Я не пластиковый пакет»</a:t>
            </a:r>
            <a:endParaRPr lang="ru-RU" sz="3400" b="1" dirty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555\AppData\Local\Temp\Rar$DIa9884.46433\IMG_20240415_1708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21154"/>
          <a:stretch>
            <a:fillRect/>
          </a:stretch>
        </p:blipFill>
        <p:spPr bwMode="auto">
          <a:xfrm>
            <a:off x="3571868" y="3929041"/>
            <a:ext cx="2786082" cy="29289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411" name="Picture 3" descr="C:\Users\555\AppData\Local\Temp\Rar$DIa9040.40262\IMG_20240415_170859.jpg"/>
          <p:cNvPicPr>
            <a:picLocks noChangeAspect="1" noChangeArrowheads="1"/>
          </p:cNvPicPr>
          <p:nvPr/>
        </p:nvPicPr>
        <p:blipFill>
          <a:blip r:embed="rId4" cstate="print"/>
          <a:srcRect t="19231"/>
          <a:stretch>
            <a:fillRect/>
          </a:stretch>
        </p:blipFill>
        <p:spPr bwMode="auto">
          <a:xfrm>
            <a:off x="2571736" y="1357298"/>
            <a:ext cx="2786082" cy="3000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r="6382"/>
          <a:stretch>
            <a:fillRect/>
          </a:stretch>
        </p:blipFill>
        <p:spPr bwMode="auto">
          <a:xfrm>
            <a:off x="6143636" y="1857364"/>
            <a:ext cx="2643206" cy="32775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/>
          <a:srcRect t="4886" r="19647"/>
          <a:stretch>
            <a:fillRect/>
          </a:stretch>
        </p:blipFill>
        <p:spPr bwMode="auto">
          <a:xfrm>
            <a:off x="142844" y="2357430"/>
            <a:ext cx="2285984" cy="33824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/>
          <a:lstStyle/>
          <a:p>
            <a:pPr marL="0" indent="0"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6.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«Предоставление информации и сотрудничество»</a:t>
            </a:r>
          </a:p>
          <a:p>
            <a:endParaRPr lang="ru-RU" dirty="0"/>
          </a:p>
        </p:txBody>
      </p:sp>
      <p:pic>
        <p:nvPicPr>
          <p:cNvPr id="6" name="Picture 2" descr="C:\Users\555\AppData\Local\Temp\Rar$DIa9884.44146\IMG_20240415_1941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286124"/>
            <a:ext cx="2330162" cy="29969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3" descr="C:\Users\555\AppData\Local\Temp\Rar$DIa9884.48816\IMG_20240415_1943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1214422"/>
            <a:ext cx="2389496" cy="28529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4" descr="C:\Users\555\AppData\Local\Temp\Rar$DIa9884.1156\IMG_20240415_1942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1643050"/>
            <a:ext cx="2376264" cy="2627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5" descr="C:\Users\555\AppData\Local\Temp\Rar$DIa9884.6561\IMG_20240415_1941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3571876"/>
            <a:ext cx="2062802" cy="3103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>
            <a:normAutofit/>
          </a:bodyPr>
          <a:lstStyle/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7</a:t>
            </a:r>
            <a:r>
              <a:rPr lang="ru-RU" sz="3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«Формулировка и принятие Экологического кодекса»</a:t>
            </a:r>
            <a:endParaRPr lang="ru-RU" sz="3400" b="1" dirty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6" y="1357298"/>
            <a:ext cx="550072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Россия-известная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наша страна.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Ресурсами природными богата она.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Природу страны своей сбережем,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вклад в экологию мира внесем!!!</a:t>
            </a:r>
          </a:p>
          <a:p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Экологические правила: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Выбрасывать мусор в урну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разделяй и сортируй мусор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правильно утилизируй отходы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сдавай макулатуру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выбирай </a:t>
            </a:r>
            <a:r>
              <a:rPr lang="ru-RU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Эко-пакет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Экологическая акция."/>
          <p:cNvPicPr/>
          <p:nvPr/>
        </p:nvPicPr>
        <p:blipFill>
          <a:blip r:embed="rId3" cstate="print"/>
          <a:srcRect l="14935" t="3004" r="11583"/>
          <a:stretch>
            <a:fillRect/>
          </a:stretch>
        </p:blipFill>
        <p:spPr bwMode="auto">
          <a:xfrm>
            <a:off x="251520" y="3429000"/>
            <a:ext cx="151216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avatars.mds.yandex.net/i?id=e487fd8763776aa64c6b018c238b37ef96fc284c-5099351-images-thumbs&amp;n=13"/>
          <p:cNvPicPr/>
          <p:nvPr/>
        </p:nvPicPr>
        <p:blipFill>
          <a:blip r:embed="rId4" cstate="print"/>
          <a:srcRect l="10716" t="5579" r="9462" b="6009"/>
          <a:stretch>
            <a:fillRect/>
          </a:stretch>
        </p:blipFill>
        <p:spPr bwMode="auto">
          <a:xfrm>
            <a:off x="6929454" y="1357298"/>
            <a:ext cx="1848939" cy="212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«Бумажный бум»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User\Documents\ЭКОВЕСНА\IMG_20220419_153951.jpg"/>
          <p:cNvPicPr>
            <a:picLocks noGrp="1"/>
          </p:cNvPicPr>
          <p:nvPr>
            <p:ph idx="1"/>
          </p:nvPr>
        </p:nvPicPr>
        <p:blipFill>
          <a:blip r:embed="rId3" cstate="print"/>
          <a:srcRect t="30323" b="15376"/>
          <a:stretch>
            <a:fillRect/>
          </a:stretch>
        </p:blipFill>
        <p:spPr bwMode="auto">
          <a:xfrm>
            <a:off x="5143504" y="1000108"/>
            <a:ext cx="3571900" cy="2773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:\Users\User\Documents\ЭКОВЕСНА\IMG_20220419_081444.jpg"/>
          <p:cNvPicPr/>
          <p:nvPr/>
        </p:nvPicPr>
        <p:blipFill>
          <a:blip r:embed="rId4" cstate="print"/>
          <a:srcRect l="27374" t="25269" r="11857" b="11935"/>
          <a:stretch>
            <a:fillRect/>
          </a:stretch>
        </p:blipFill>
        <p:spPr bwMode="auto">
          <a:xfrm>
            <a:off x="214282" y="1000108"/>
            <a:ext cx="2500330" cy="3211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2428868"/>
            <a:ext cx="2357454" cy="4177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3571876"/>
            <a:ext cx="2428892" cy="3093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«Покормите птиц»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Съедобные кормушки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571876"/>
            <a:ext cx="2160967" cy="2881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785926"/>
            <a:ext cx="2428892" cy="32385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8" name="Picture 2" descr="C:\Users\555\AppData\Local\Temp\Rar$DIa220.18890\IMG_20231114_082557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1428736"/>
            <a:ext cx="2643206" cy="3524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459" name="Picture 3" descr="C:\Users\555\AppData\Local\Temp\Rar$DIa220.20884\IMG_20231109_112413.jpg"/>
          <p:cNvPicPr>
            <a:picLocks noChangeAspect="1" noChangeArrowheads="1"/>
          </p:cNvPicPr>
          <p:nvPr/>
        </p:nvPicPr>
        <p:blipFill>
          <a:blip r:embed="rId6" cstate="print"/>
          <a:srcRect l="9160" t="18321" r="11450"/>
          <a:stretch>
            <a:fillRect/>
          </a:stretch>
        </p:blipFill>
        <p:spPr bwMode="auto">
          <a:xfrm>
            <a:off x="6286512" y="3357562"/>
            <a:ext cx="2143140" cy="29399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«Покормите птиц»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Съедобные кормушки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1571612"/>
            <a:ext cx="2326284" cy="31017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000240"/>
            <a:ext cx="2357454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071942"/>
            <a:ext cx="2110781" cy="26000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Содержимое 8" descr="C:\Users\User\Downloads\IMG-20230331-WA0005.jpg"/>
          <p:cNvPicPr>
            <a:picLocks noGrp="1"/>
          </p:cNvPicPr>
          <p:nvPr>
            <p:ph idx="1"/>
          </p:nvPr>
        </p:nvPicPr>
        <p:blipFill>
          <a:blip r:embed="rId6" cstate="print"/>
          <a:srcRect t="9855"/>
          <a:stretch>
            <a:fillRect/>
          </a:stretch>
        </p:blipFill>
        <p:spPr bwMode="auto">
          <a:xfrm>
            <a:off x="3643306" y="1500174"/>
            <a:ext cx="1891145" cy="227053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Сбор пластиковых крышек </a:t>
            </a: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Добрые крышечки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ICL\Downloads\IMG-20240416-WA0029 (1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368792"/>
            <a:ext cx="2000264" cy="40523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C:\Users\ICL\Downloads\IMG-20240416-WA0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581142"/>
            <a:ext cx="2571768" cy="4029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22031" y="6858000"/>
            <a:ext cx="19204644" cy="3538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4" y="1785926"/>
            <a:ext cx="2261519" cy="41669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Крышкомания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»-поделки из крышек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G:\АКЦИИ\VdNihnuA5Cs.jpg"/>
          <p:cNvPicPr>
            <a:picLocks noGrp="1"/>
          </p:cNvPicPr>
          <p:nvPr>
            <p:ph idx="1"/>
          </p:nvPr>
        </p:nvPicPr>
        <p:blipFill>
          <a:blip r:embed="rId3" cstate="print"/>
          <a:srcRect l="1754" t="1522" r="1754" b="1051"/>
          <a:stretch>
            <a:fillRect/>
          </a:stretch>
        </p:blipFill>
        <p:spPr bwMode="auto">
          <a:xfrm>
            <a:off x="4929190" y="1571612"/>
            <a:ext cx="3929090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АКЦИИ\HbVEEznSmXk.jpg"/>
          <p:cNvPicPr/>
          <p:nvPr/>
        </p:nvPicPr>
        <p:blipFill>
          <a:blip r:embed="rId4" cstate="print"/>
          <a:srcRect l="1515" t="1518" r="1515" b="1353"/>
          <a:stretch>
            <a:fillRect/>
          </a:stretch>
        </p:blipFill>
        <p:spPr bwMode="auto">
          <a:xfrm>
            <a:off x="214282" y="2000240"/>
            <a:ext cx="457203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«Крестики-нолики» 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  Игра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«Шашки»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500174"/>
            <a:ext cx="2056273" cy="24542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1428736"/>
            <a:ext cx="2071702" cy="24100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 r="3417"/>
          <a:stretch>
            <a:fillRect/>
          </a:stretch>
        </p:blipFill>
        <p:spPr bwMode="auto">
          <a:xfrm>
            <a:off x="500034" y="1357298"/>
            <a:ext cx="2357454" cy="2328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28662" y="3857628"/>
            <a:ext cx="2000264" cy="27072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4" y="4143380"/>
            <a:ext cx="3071834" cy="25161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-142900"/>
            <a:ext cx="7772400" cy="1470025"/>
          </a:xfrm>
        </p:spPr>
        <p:txBody>
          <a:bodyPr/>
          <a:lstStyle/>
          <a:p>
            <a:r>
              <a:rPr lang="ru-RU" b="1" i="1" dirty="0" err="1" smtClean="0">
                <a:solidFill>
                  <a:srgbClr val="FFFF00"/>
                </a:solidFill>
              </a:rPr>
              <a:t>Эко-колекция</a:t>
            </a:r>
            <a:r>
              <a:rPr lang="ru-RU" b="1" i="1" dirty="0" smtClean="0">
                <a:solidFill>
                  <a:srgbClr val="FF0000"/>
                </a:solidFill>
              </a:rPr>
              <a:t/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chemeClr val="bg1"/>
                </a:solidFill>
              </a:rPr>
              <a:t>«Веселый оркестр»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340768"/>
            <a:ext cx="6310484" cy="5294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наталья\Desktop\экология\IMG-20220505-WA000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56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Эко-бокс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«Раздельный мусор»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357298"/>
            <a:ext cx="4500594" cy="32080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000636"/>
            <a:ext cx="3286148" cy="16430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643050"/>
            <a:ext cx="3214710" cy="16559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9058" y="4643446"/>
            <a:ext cx="3028735" cy="15833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3500438"/>
            <a:ext cx="1775132" cy="3028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Акция «Дети против мусора!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:\Users\User\Downloads\IMG-20230425-WA0024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71546"/>
            <a:ext cx="2581102" cy="34871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C:\Users\User\Downloads\IMG-20230425-WA0023.jpg"/>
          <p:cNvPicPr/>
          <p:nvPr/>
        </p:nvPicPr>
        <p:blipFill>
          <a:blip r:embed="rId4" cstate="print"/>
          <a:srcRect l="8534" t="19916" r="18907" b="10045"/>
          <a:stretch>
            <a:fillRect/>
          </a:stretch>
        </p:blipFill>
        <p:spPr bwMode="auto">
          <a:xfrm>
            <a:off x="3286116" y="1857364"/>
            <a:ext cx="2724150" cy="3500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User\Downloads\IMG_20230425_075143_410.jpg"/>
          <p:cNvPicPr/>
          <p:nvPr/>
        </p:nvPicPr>
        <p:blipFill>
          <a:blip r:embed="rId5" cstate="print"/>
          <a:srcRect t="15060" r="4274"/>
          <a:stretch>
            <a:fillRect/>
          </a:stretch>
        </p:blipFill>
        <p:spPr bwMode="auto">
          <a:xfrm>
            <a:off x="6286512" y="3143248"/>
            <a:ext cx="2620932" cy="3540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D:\ДАННЫЕ Раб.стол и Мои документы\Мои Документы\АКЦИЯ ЭКОВЕСНА\e43424dd6effd853d4fe607af5a207c2.jpg"/>
          <p:cNvPicPr/>
          <p:nvPr/>
        </p:nvPicPr>
        <p:blipFill>
          <a:blip r:embed="rId6" cstate="print"/>
          <a:srcRect b="-4651"/>
          <a:stretch>
            <a:fillRect/>
          </a:stretch>
        </p:blipFill>
        <p:spPr bwMode="auto">
          <a:xfrm>
            <a:off x="6732240" y="1052736"/>
            <a:ext cx="1822813" cy="1672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0"/>
            <a:ext cx="6400800" cy="121442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Эко-мода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 «Весенняя капель»</a:t>
            </a:r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ICL\Downloads\IMG-20230425-WA00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1944216" cy="252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User\Downloads\IMG-20230427-WA00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620688"/>
            <a:ext cx="1872208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C:\Users\User\Downloads\IMG-20230427-WA002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692696"/>
            <a:ext cx="4248472" cy="4752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C:\Users\User\Downloads\IMG-20230427-WA00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3429000"/>
            <a:ext cx="1872208" cy="2490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C:\Users\User\Downloads\IMG-20230427-WA003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9" y="3284984"/>
            <a:ext cx="1728192" cy="2754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Эко-ярмарка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«Я не пластиковый пакет».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2119" b="7091"/>
          <a:stretch>
            <a:fillRect/>
          </a:stretch>
        </p:blipFill>
        <p:spPr bwMode="auto">
          <a:xfrm>
            <a:off x="2857488" y="5214950"/>
            <a:ext cx="2357959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t="10560" b="4963"/>
          <a:stretch>
            <a:fillRect/>
          </a:stretch>
        </p:blipFill>
        <p:spPr bwMode="auto">
          <a:xfrm>
            <a:off x="6072198" y="4286256"/>
            <a:ext cx="2931577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 t="11221" b="13039"/>
          <a:stretch>
            <a:fillRect/>
          </a:stretch>
        </p:blipFill>
        <p:spPr bwMode="auto">
          <a:xfrm>
            <a:off x="5857884" y="1714488"/>
            <a:ext cx="3071802" cy="17449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 r="6241" b="7812"/>
          <a:stretch>
            <a:fillRect/>
          </a:stretch>
        </p:blipFill>
        <p:spPr bwMode="auto">
          <a:xfrm>
            <a:off x="3786182" y="2428868"/>
            <a:ext cx="1928826" cy="25286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412776"/>
            <a:ext cx="3571900" cy="2678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10" y="4286256"/>
            <a:ext cx="1714512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571612"/>
            <a:ext cx="6400800" cy="1752600"/>
          </a:xfrm>
        </p:spPr>
        <p:txBody>
          <a:bodyPr>
            <a:noAutofit/>
          </a:bodyPr>
          <a:lstStyle/>
          <a:p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Users\User\Documents\ПОРТФОЛИО ДОУ 6\Рисунок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8116" y="0"/>
            <a:ext cx="1285884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\Documents\ДОУ 6 для Бугульминской газеты\ДОУ 6 фасад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348880"/>
            <a:ext cx="5832648" cy="41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 l="71219" t="11427" r="8507" b="63121"/>
          <a:stretch>
            <a:fillRect/>
          </a:stretch>
        </p:blipFill>
        <p:spPr bwMode="auto">
          <a:xfrm>
            <a:off x="6804248" y="2996952"/>
            <a:ext cx="216024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-1971997"/>
            <a:ext cx="929453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бюджетное образовательное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учреждение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детский сад № 6 «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Дюймовочка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r>
              <a:rPr lang="ru-RU" b="1" baseline="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b="1" baseline="0" dirty="0" err="1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Бугульминского</a:t>
            </a:r>
            <a:r>
              <a:rPr lang="ru-RU" b="1" baseline="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муниципального района Республики Татарстан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Добро пожаловать по адресу: 423236 , РТ, город Бугульма, улица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Габдуллы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Тукая 72 А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телефон 8(85594) 6-03-98, Е-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mail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Dsad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6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Dujmovochka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@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yandex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.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ru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14438" algn="l"/>
                <a:tab pos="4889500" algn="ctr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9544" y="-2477980"/>
            <a:ext cx="8733160" cy="8463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«Человечество  погибнет не от атомной бомбы</a:t>
            </a: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бесконечных войн, </a:t>
            </a: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оно похоронит себя </a:t>
            </a: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 горами собственных отходов», </a:t>
            </a: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говорил Нильс Бор.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555\Desktop\4798930388f6de7f46f7ab4aa1ba8a5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2323664" cy="3114440"/>
          </a:xfrm>
          <a:prstGeom prst="rect">
            <a:avLst/>
          </a:prstGeom>
          <a:noFill/>
        </p:spPr>
      </p:pic>
      <p:pic>
        <p:nvPicPr>
          <p:cNvPr id="5" name="Рисунок 4" descr="F:\АКЦИИ\e007033c9f1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60648"/>
            <a:ext cx="3168287" cy="19463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1</a:t>
            </a: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«Создание экологического совета»</a:t>
            </a:r>
          </a:p>
          <a:p>
            <a:pPr algn="ctr">
              <a:buNone/>
            </a:pPr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Экологический совет:    воспитатели, дети, родители.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14282" y="260648"/>
            <a:ext cx="8554870" cy="624018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endParaRPr lang="ru-RU" sz="4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2. </a:t>
            </a:r>
            <a:r>
              <a:rPr lang="ru-RU" sz="64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«Проведение исследования экологической ситуации»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Анкетирование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Знаете ли вы сколько лет разлагается «полиэтилен»? (да, нет, затрудняюсь ответить)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Используете ли вы пластиковые пакеты вторично? (</a:t>
            </a:r>
            <a:r>
              <a:rPr lang="ru-RU" sz="45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да,нет</a:t>
            </a: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Предпочли бы вместо полиэтилена, изделия из экологически безопасных материалов (бумажные, </a:t>
            </a:r>
            <a:r>
              <a:rPr lang="ru-RU" sz="45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биоразлагаемые</a:t>
            </a: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пакеты)? (</a:t>
            </a:r>
            <a:r>
              <a:rPr lang="ru-RU" sz="45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да,нет</a:t>
            </a: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Готовы использовать тканевую сумку, вместо пластиковых пакетов? (да, нет)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5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Что можно сделать для улучшения экологической ситуации в нашем детском саду?</a:t>
            </a:r>
            <a:endParaRPr lang="ru-RU" sz="4500" dirty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5857916"/>
          </a:xfrm>
        </p:spPr>
        <p:txBody>
          <a:bodyPr>
            <a:normAutofit fontScale="55000" lnSpcReduction="20000"/>
          </a:bodyPr>
          <a:lstStyle/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4700" b="1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6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3</a:t>
            </a:r>
            <a:r>
              <a:rPr lang="ru-RU" sz="65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«Разработка плана действий по снижению нагрузки на окружающую среду</a:t>
            </a:r>
            <a:r>
              <a:rPr lang="ru-RU" sz="58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4700" b="1" dirty="0" smtClean="0">
              <a:solidFill>
                <a:srgbClr val="FFFF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46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Дефиле  </a:t>
            </a:r>
            <a:r>
              <a:rPr lang="ru-RU" sz="58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эко-мода</a:t>
            </a: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"</a:t>
            </a:r>
            <a:r>
              <a:rPr lang="ru-RU" sz="58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Эко-сумок</a:t>
            </a: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Сбор пластиковых крышек. "Добрые крышечки"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Акция «Бумажный бум»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Акция «Покормите птиц»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58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Эко-коллекция</a:t>
            </a: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музыкальных инструментов        «Веселый оркестр»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Конкурсе поделок «Эко – игрушка»</a:t>
            </a:r>
          </a:p>
          <a:p>
            <a:pPr marL="0" indent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5800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Эко-ярмарка</a:t>
            </a:r>
            <a:r>
              <a:rPr lang="ru-RU" sz="58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«Я не пластиковый пакет» и др.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4.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«Мониторинг и оценка»</a:t>
            </a:r>
          </a:p>
          <a:p>
            <a:endParaRPr lang="ru-RU" dirty="0"/>
          </a:p>
        </p:txBody>
      </p:sp>
      <p:pic>
        <p:nvPicPr>
          <p:cNvPr id="1026" name="Picture 2" descr="C:\Users\ICL\Desktop\slide-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964825"/>
            <a:ext cx="6643734" cy="497604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14546" y="2214554"/>
            <a:ext cx="4572032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</a:t>
            </a:r>
          </a:p>
          <a:p>
            <a:pPr algn="ctr" fontAlgn="base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</a:t>
            </a:r>
          </a:p>
          <a:p>
            <a:pPr algn="ctr" fontAlgn="base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 6 «</a:t>
            </a:r>
            <a:r>
              <a:rPr lang="ru-RU" sz="1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Дюймовочка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 fontAlgn="base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Бугульминского муниципального района </a:t>
            </a:r>
          </a:p>
          <a:p>
            <a:pPr algn="ctr" fontAlgn="base"/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 fontAlgn="base"/>
            <a:endPara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Эко-ярмарка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«Я не пластиковый пакет»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60648"/>
            <a:ext cx="8786874" cy="6097310"/>
          </a:xfrm>
        </p:spPr>
        <p:txBody>
          <a:bodyPr>
            <a:normAutofit/>
          </a:bodyPr>
          <a:lstStyle/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Шаг 5.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«Включение экологической тематики в школьные курсы»</a:t>
            </a:r>
          </a:p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8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Экологическая сказка «Мальчик и Земля»</a:t>
            </a:r>
            <a:endParaRPr lang="ru-RU" sz="3600" b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800" u="sng" dirty="0" smtClean="0">
                <a:solidFill>
                  <a:srgbClr val="0D12E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https://youtu.be/49x9qCDcF_s</a:t>
            </a:r>
            <a:endParaRPr lang="ru-RU" sz="2800" u="sng" dirty="0" smtClean="0">
              <a:solidFill>
                <a:srgbClr val="0D12E3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Экологическая сказка «Берегите планету»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lang="en-US" sz="29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https://youtu.be/btRSG1gQ8Lg</a:t>
            </a:r>
            <a:endParaRPr lang="ru-RU" sz="2900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2900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indent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9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Сказка «Мусорные ведра»</a:t>
            </a:r>
            <a:endParaRPr lang="ru-RU" sz="29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500174"/>
            <a:ext cx="800105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https://yandex.ru/video/preview/5718018746828912725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Содержимое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6" name="Picture 12" descr="C:\Users\ICL\Desktop\catalo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85728"/>
            <a:ext cx="2571768" cy="3672118"/>
          </a:xfrm>
          <a:prstGeom prst="rect">
            <a:avLst/>
          </a:prstGeom>
          <a:noFill/>
        </p:spPr>
      </p:pic>
      <p:pic>
        <p:nvPicPr>
          <p:cNvPr id="1037" name="Picture 13" descr="C:\Users\ICL\Desktop\6nUlISjxgt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357166"/>
            <a:ext cx="2417445" cy="3357563"/>
          </a:xfrm>
          <a:prstGeom prst="rect">
            <a:avLst/>
          </a:prstGeom>
          <a:noFill/>
        </p:spPr>
      </p:pic>
      <p:pic>
        <p:nvPicPr>
          <p:cNvPr id="1038" name="Picture 14" descr="C:\Users\ICL\Desktop\5ccc380fdf5340c884052cd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428603"/>
            <a:ext cx="2389188" cy="3482217"/>
          </a:xfrm>
          <a:prstGeom prst="rect">
            <a:avLst/>
          </a:prstGeom>
          <a:noFill/>
        </p:spPr>
      </p:pic>
      <p:pic>
        <p:nvPicPr>
          <p:cNvPr id="1039" name="Picture 15" descr="C:\Users\ICL\Desktop\58498.97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786190"/>
            <a:ext cx="2074427" cy="2928958"/>
          </a:xfrm>
          <a:prstGeom prst="rect">
            <a:avLst/>
          </a:prstGeom>
          <a:noFill/>
        </p:spPr>
      </p:pic>
      <p:pic>
        <p:nvPicPr>
          <p:cNvPr id="1040" name="Picture 16" descr="C:\Users\ICL\Desktop\259993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2954502"/>
            <a:ext cx="2500330" cy="3601349"/>
          </a:xfrm>
          <a:prstGeom prst="rect">
            <a:avLst/>
          </a:prstGeom>
          <a:noFill/>
        </p:spPr>
      </p:pic>
      <p:pic>
        <p:nvPicPr>
          <p:cNvPr id="1027" name="Picture 3" descr="C:\Users\ICL\Desktop\sibir_1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500438"/>
            <a:ext cx="2255283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448</Words>
  <Application>Microsoft Office PowerPoint</Application>
  <PresentationFormat>Экран (4:3)</PresentationFormat>
  <Paragraphs>119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Эко-мода   «Я не пластиковый пакет»</vt:lpstr>
      <vt:lpstr>Слайд 11</vt:lpstr>
      <vt:lpstr>Слайд 12</vt:lpstr>
      <vt:lpstr>Акция «Бумажный бум»</vt:lpstr>
      <vt:lpstr>Акция «Покормите птиц» Съедобные кормушки</vt:lpstr>
      <vt:lpstr>Акция «Покормите птиц» Съедобные кормушки</vt:lpstr>
      <vt:lpstr>Сбор пластиковых крышек «Добрые крышечки»</vt:lpstr>
      <vt:lpstr>«Крышкомания»-поделки из крышек</vt:lpstr>
      <vt:lpstr> Игра «Крестики-нолики»                                   Игра «Шашки»</vt:lpstr>
      <vt:lpstr>Эко-колекция «Веселый оркестр»</vt:lpstr>
      <vt:lpstr>Эко-бокс «Раздельный мусор»</vt:lpstr>
      <vt:lpstr>Акция «Дети против мусора! </vt:lpstr>
      <vt:lpstr>Слайд 22</vt:lpstr>
      <vt:lpstr>Эко-ярмарка  «Я не пластиковый пакет».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555</dc:creator>
  <cp:lastModifiedBy>ICL</cp:lastModifiedBy>
  <cp:revision>48</cp:revision>
  <dcterms:created xsi:type="dcterms:W3CDTF">2024-04-15T17:51:01Z</dcterms:created>
  <dcterms:modified xsi:type="dcterms:W3CDTF">2024-05-07T09:07:42Z</dcterms:modified>
</cp:coreProperties>
</file>